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1" r:id="rId4"/>
    <p:sldId id="260" r:id="rId5"/>
    <p:sldId id="265" r:id="rId6"/>
    <p:sldId id="264" r:id="rId7"/>
    <p:sldId id="263" r:id="rId8"/>
    <p:sldId id="267" r:id="rId9"/>
    <p:sldId id="268" r:id="rId10"/>
    <p:sldId id="269" r:id="rId11"/>
  </p:sldIdLst>
  <p:sldSz cx="12192000" cy="6858000"/>
  <p:notesSz cx="6745288" cy="9882188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50264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4957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3277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5740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02868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273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9025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7947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8340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6024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9932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378B-0285-489A-8EBD-433DCBA05697}" type="datetimeFigureOut">
              <a:rPr lang="nl-NL" smtClean="0"/>
              <a:t>17-4-2015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B0AD4-8001-4B1F-899F-D5A026182C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0839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429671" y="3761509"/>
            <a:ext cx="9000329" cy="2254828"/>
          </a:xfrm>
        </p:spPr>
        <p:txBody>
          <a:bodyPr>
            <a:normAutofit/>
          </a:bodyPr>
          <a:lstStyle/>
          <a:p>
            <a:pPr algn="l"/>
            <a:r>
              <a:rPr lang="nl-NL" sz="3200" dirty="0" smtClean="0"/>
              <a:t>Waar blijven de aanvragen uit de regio? 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32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140526" y="2784765"/>
            <a:ext cx="9289474" cy="3231572"/>
          </a:xfrm>
        </p:spPr>
        <p:txBody>
          <a:bodyPr>
            <a:normAutofit/>
          </a:bodyPr>
          <a:lstStyle/>
          <a:p>
            <a:r>
              <a:rPr lang="nl-NL" dirty="0" smtClean="0"/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Subsidieert tijdrovende en diepgravende (</a:t>
            </a:r>
            <a:r>
              <a:rPr lang="nl-NL" dirty="0" err="1" smtClean="0"/>
              <a:t>onderzoeks</a:t>
            </a:r>
            <a:r>
              <a:rPr lang="nl-NL" dirty="0" smtClean="0"/>
              <a:t>)journalistiek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Journalistieke boeken, biografieën, artikelen, (foto)reportages, </a:t>
            </a:r>
            <a:r>
              <a:rPr lang="nl-NL" dirty="0" err="1" smtClean="0"/>
              <a:t>longreads</a:t>
            </a:r>
            <a:endParaRPr lang="nl-NL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Sinds 1990 ruim 4.000 aanvragen / 1200 publicaties </a:t>
            </a: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0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140526" y="2805545"/>
            <a:ext cx="8873838" cy="3044537"/>
          </a:xfrm>
        </p:spPr>
        <p:txBody>
          <a:bodyPr>
            <a:normAutofit/>
          </a:bodyPr>
          <a:lstStyle/>
          <a:p>
            <a:r>
              <a:rPr lang="nl-NL" dirty="0" smtClean="0"/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Alleen geschreven journalistiek (print / online)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Alleen aan natuurlijke personen: (freelance) journalisten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200 aanvragen per jaar, kwart gehonoreerd 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Slechts 1-2 aanvragen per jaar voor projecten uit de regio </a:t>
            </a: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957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140525" y="2847110"/>
            <a:ext cx="8527473" cy="347056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10 subsidierondes per jaar: deadlines op fondsbjp.nl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Beoordeling door 6-koppig bestuur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Binnen 1 maand na de deadline bericht over uitkomst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Gemiddelde bijdrage  per project € 6.000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Diverse soorten subsidies: </a:t>
            </a:r>
          </a:p>
          <a:p>
            <a:pPr marL="800100" lvl="1" indent="-342900" algn="l">
              <a:buFont typeface="Courier New" panose="02070309020205020404" pitchFamily="49" charset="0"/>
              <a:buChar char="o"/>
            </a:pPr>
            <a:r>
              <a:rPr lang="nl-NL" dirty="0" smtClean="0"/>
              <a:t>Honorariumsubsidie à € 1.750 per fulltime maand</a:t>
            </a:r>
          </a:p>
          <a:p>
            <a:pPr marL="800100" lvl="1" indent="-342900" algn="l">
              <a:buFont typeface="Courier New" panose="02070309020205020404" pitchFamily="49" charset="0"/>
              <a:buChar char="o"/>
            </a:pPr>
            <a:r>
              <a:rPr lang="nl-NL" dirty="0" smtClean="0"/>
              <a:t>Reis- en andere onkosten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48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140526" y="2992582"/>
            <a:ext cx="8527474" cy="2951018"/>
          </a:xfrm>
        </p:spPr>
        <p:txBody>
          <a:bodyPr>
            <a:normAutofit lnSpcReduction="10000"/>
          </a:bodyPr>
          <a:lstStyle/>
          <a:p>
            <a:pPr algn="l"/>
            <a:r>
              <a:rPr lang="nl-NL" b="1" dirty="0" smtClean="0"/>
              <a:t>Aanvraag: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Projectvoorstel: kort!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Werkplan / tijdschema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Begroting / dekkingsplan: wees transparant!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Intentieverklaring (hoofd)redactie / uitgever: hoe krachtiger hoe beter!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CV + 2 voorbeelden eigen werk</a:t>
            </a:r>
          </a:p>
          <a:p>
            <a:pPr algn="l"/>
            <a:endParaRPr lang="nl-NL" dirty="0" smtClean="0"/>
          </a:p>
          <a:p>
            <a:pPr algn="l"/>
            <a:endParaRPr lang="nl-NL" dirty="0" smtClean="0"/>
          </a:p>
          <a:p>
            <a:pPr algn="l"/>
            <a:endParaRPr lang="nl-NL" dirty="0" smtClean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43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Service:</a:t>
            </a:r>
          </a:p>
          <a:p>
            <a:r>
              <a:rPr lang="nl-NL" dirty="0" smtClean="0"/>
              <a:t>1 week voor deadline conceptaanvraag voorleggen voor advies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71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140526" y="3030538"/>
            <a:ext cx="8853056" cy="3255962"/>
          </a:xfrm>
        </p:spPr>
        <p:txBody>
          <a:bodyPr>
            <a:normAutofit/>
          </a:bodyPr>
          <a:lstStyle/>
          <a:p>
            <a:pPr algn="l"/>
            <a:r>
              <a:rPr lang="nl-NL" b="1" dirty="0" smtClean="0"/>
              <a:t>Belangrijkste beoordelingscriteria: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Actualiteitswaarde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Journalistieke relevantie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Wat voegt het toe?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Vertrouwen in goede afloop (schrijfstijl, aanpak, ervaring)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Niet regulier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Zonder subsidie niet of nauwelijks uitvoerbaar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nl-NL" dirty="0" smtClean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026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223655" y="3138055"/>
            <a:ext cx="8444344" cy="2847109"/>
          </a:xfrm>
        </p:spPr>
        <p:txBody>
          <a:bodyPr>
            <a:normAutofit/>
          </a:bodyPr>
          <a:lstStyle/>
          <a:p>
            <a:pPr algn="l"/>
            <a:r>
              <a:rPr lang="nl-NL" dirty="0" smtClean="0"/>
              <a:t>Recente voorbeelden van regionale projecten:</a:t>
            </a:r>
            <a:endParaRPr lang="nl-NL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Mario </a:t>
            </a:r>
            <a:r>
              <a:rPr lang="nl-NL" dirty="0" err="1" smtClean="0"/>
              <a:t>Withoud</a:t>
            </a:r>
            <a:r>
              <a:rPr lang="nl-NL" dirty="0" smtClean="0"/>
              <a:t>: Almere Diep (serie artikelen voor Almere Deze Week, 2013/2014)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Bas van Sluis / </a:t>
            </a:r>
            <a:r>
              <a:rPr lang="nl-NL" dirty="0" err="1" smtClean="0"/>
              <a:t>Liselotte</a:t>
            </a:r>
            <a:r>
              <a:rPr lang="nl-NL" dirty="0" smtClean="0"/>
              <a:t> </a:t>
            </a:r>
            <a:r>
              <a:rPr lang="nl-NL" dirty="0" err="1" smtClean="0"/>
              <a:t>Schüren</a:t>
            </a:r>
            <a:r>
              <a:rPr lang="nl-NL" dirty="0" smtClean="0"/>
              <a:t>: VN-missie </a:t>
            </a:r>
            <a:r>
              <a:rPr lang="nl-NL" dirty="0" err="1" smtClean="0"/>
              <a:t>Malie</a:t>
            </a:r>
            <a:r>
              <a:rPr lang="nl-NL" dirty="0"/>
              <a:t> </a:t>
            </a:r>
            <a:r>
              <a:rPr lang="nl-NL" dirty="0" smtClean="0"/>
              <a:t>(serie reportages voor Noordelijke Dagblad Combinatie, 2014/2015)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nl-NL" dirty="0" smtClean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467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429670" y="2795155"/>
            <a:ext cx="8238329" cy="2462645"/>
          </a:xfrm>
        </p:spPr>
        <p:txBody>
          <a:bodyPr>
            <a:normAutofit/>
          </a:bodyPr>
          <a:lstStyle/>
          <a:p>
            <a:pPr algn="l"/>
            <a:r>
              <a:rPr lang="nl-NL" b="1" dirty="0" smtClean="0"/>
              <a:t>Waarom zo weinig aanvragen uit de regio?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Geen onderwerpen? 			Integendeel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Geld genoeg?				Integendeel</a:t>
            </a:r>
            <a:r>
              <a:rPr lang="nl-NL" dirty="0" smtClean="0"/>
              <a:t>	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Onwil hoofdredactie				?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Onbekendheid fonds				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nl-NL" dirty="0" smtClean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877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40526" y="1122363"/>
            <a:ext cx="8527473" cy="1090901"/>
          </a:xfrm>
        </p:spPr>
        <p:txBody>
          <a:bodyPr/>
          <a:lstStyle/>
          <a:p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2429671" y="2795155"/>
            <a:ext cx="8238328" cy="2951018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In vaste dienst?</a:t>
            </a:r>
            <a:r>
              <a:rPr lang="nl-NL" dirty="0" smtClean="0"/>
              <a:t> </a:t>
            </a:r>
            <a:r>
              <a:rPr lang="nl-NL" dirty="0"/>
              <a:t>V</a:t>
            </a:r>
            <a:r>
              <a:rPr lang="nl-NL" dirty="0" smtClean="0"/>
              <a:t>raag onbetaald verlof aan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Stel een mooi projectvoorstel op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Verdiep je goed in de subsidievoorwaarden (fondsbjp.nl)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Leg het concept eerst voor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dirty="0" smtClean="0"/>
              <a:t>Dien een aanvraag in </a:t>
            </a:r>
          </a:p>
          <a:p>
            <a:pPr algn="l"/>
            <a:endParaRPr lang="nl-NL" dirty="0" smtClean="0"/>
          </a:p>
          <a:p>
            <a:pPr algn="l"/>
            <a:r>
              <a:rPr lang="nl-NL" dirty="0" smtClean="0"/>
              <a:t>Succes!</a:t>
            </a:r>
            <a:endParaRPr lang="nl-NL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nl-NL" dirty="0" smtClean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71" y="1076958"/>
            <a:ext cx="6568856" cy="96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21932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278</Words>
  <Application>Microsoft Office PowerPoint</Application>
  <PresentationFormat>Breedbeeld</PresentationFormat>
  <Paragraphs>58</Paragraphs>
  <Slides>10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Courier New</vt:lpstr>
      <vt:lpstr>Kantoorthema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Mariëtte Wolf</dc:creator>
  <cp:lastModifiedBy>Mariëtte Wolf</cp:lastModifiedBy>
  <cp:revision>12</cp:revision>
  <cp:lastPrinted>2015-04-17T13:28:05Z</cp:lastPrinted>
  <dcterms:created xsi:type="dcterms:W3CDTF">2015-04-17T12:25:29Z</dcterms:created>
  <dcterms:modified xsi:type="dcterms:W3CDTF">2015-04-17T13:31:09Z</dcterms:modified>
</cp:coreProperties>
</file>